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13716000" cy="1951196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>
      <p:cViewPr varScale="1">
        <p:scale>
          <a:sx n="38" d="100"/>
          <a:sy n="38" d="100"/>
        </p:scale>
        <p:origin x="-2136" y="-144"/>
      </p:cViewPr>
      <p:guideLst>
        <p:guide orient="horz" pos="6145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2224088" y="685800"/>
            <a:ext cx="2409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3153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Avenir Nex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2224088" y="685800"/>
            <a:ext cx="2409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457291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914583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1371874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1829166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1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9pPr>
    </p:titleStyle>
    <p:bodyStyle>
      <a:lvl1pPr marL="342969" marR="0" indent="-342969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1pPr>
      <a:lvl2pPr marL="342969" marR="0" indent="114323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2pPr>
      <a:lvl3pPr marL="342969" marR="0" indent="571614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3pPr>
      <a:lvl4pPr marL="342969" marR="0" indent="1028906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4pPr>
      <a:lvl5pPr marL="342969" marR="0" indent="1486197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5pPr>
      <a:lvl6pPr marL="342969" marR="0" indent="114323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6pPr>
      <a:lvl7pPr marL="342969" marR="0" indent="571614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7pPr>
      <a:lvl8pPr marL="342969" marR="0" indent="1028906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8pPr>
      <a:lvl9pPr marL="342969" marR="0" indent="1486197" algn="l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9pPr>
    </p:bodyStyle>
    <p:otherStyle>
      <a:lvl1pPr marL="0" marR="0" indent="0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457291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914583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1371874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1829166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2286457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2743749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3201040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3658332" algn="r" defTabSz="9145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 txBox="1"/>
          <p:nvPr/>
        </p:nvSpPr>
        <p:spPr>
          <a:xfrm>
            <a:off x="811323" y="18795417"/>
            <a:ext cx="4146439" cy="15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sk-SK" sz="1000" dirty="0">
              <a:solidFill>
                <a:srgbClr val="FF0000"/>
              </a:solidFill>
            </a:endParaRPr>
          </a:p>
        </p:txBody>
      </p:sp>
      <p:sp>
        <p:nvSpPr>
          <p:cNvPr id="115" name="Rectangle 5"/>
          <p:cNvSpPr txBox="1"/>
          <p:nvPr/>
        </p:nvSpPr>
        <p:spPr>
          <a:xfrm>
            <a:off x="812912" y="2920856"/>
            <a:ext cx="12093353" cy="369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This could be your sub-line – Authors, Co-Authors, Institution, etc. </a:t>
            </a:r>
          </a:p>
        </p:txBody>
      </p:sp>
      <p:sp>
        <p:nvSpPr>
          <p:cNvPr id="116" name="Rectangle 6"/>
          <p:cNvSpPr txBox="1"/>
          <p:nvPr/>
        </p:nvSpPr>
        <p:spPr>
          <a:xfrm>
            <a:off x="811323" y="3698375"/>
            <a:ext cx="5843426" cy="478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err="1"/>
              <a:t>Plloaso</a:t>
            </a:r>
            <a:r>
              <a:rPr lang="de-DE" dirty="0"/>
              <a:t> </a:t>
            </a:r>
            <a:r>
              <a:rPr lang="de-DE" dirty="0" err="1"/>
              <a:t>mako</a:t>
            </a:r>
            <a:r>
              <a:rPr lang="de-DE" dirty="0"/>
              <a:t> </a:t>
            </a:r>
            <a:r>
              <a:rPr lang="de-DE" dirty="0" err="1"/>
              <a:t>nuto</a:t>
            </a:r>
            <a:r>
              <a:rPr lang="de-DE" dirty="0"/>
              <a:t>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cakso</a:t>
            </a:r>
            <a:r>
              <a:rPr lang="de-DE" dirty="0"/>
              <a:t> </a:t>
            </a:r>
            <a:r>
              <a:rPr lang="de-DE" dirty="0" err="1"/>
              <a:t>dodtos</a:t>
            </a:r>
            <a:r>
              <a:rPr lang="de-DE" dirty="0"/>
              <a:t> </a:t>
            </a:r>
            <a:r>
              <a:rPr lang="de-DE" dirty="0" err="1"/>
              <a:t>anr</a:t>
            </a:r>
            <a:r>
              <a:rPr lang="de-DE" dirty="0"/>
              <a:t> </a:t>
            </a:r>
            <a:r>
              <a:rPr lang="de-DE" dirty="0" err="1"/>
              <a:t>koop</a:t>
            </a:r>
            <a:r>
              <a:rPr lang="de-DE" dirty="0"/>
              <a:t> a </a:t>
            </a:r>
            <a:r>
              <a:rPr lang="de-DE" dirty="0" err="1"/>
              <a:t>cupy</a:t>
            </a:r>
            <a:r>
              <a:rPr lang="de-DE" dirty="0"/>
              <a:t>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vux</a:t>
            </a:r>
            <a:r>
              <a:rPr lang="de-DE" dirty="0"/>
              <a:t> </a:t>
            </a:r>
            <a:r>
              <a:rPr lang="de-DE" dirty="0" err="1"/>
              <a:t>noaw</a:t>
            </a:r>
            <a:r>
              <a:rPr lang="de-DE" dirty="0"/>
              <a:t> </a:t>
            </a:r>
            <a:r>
              <a:rPr lang="de-DE" dirty="0" err="1"/>
              <a:t>yerw</a:t>
            </a:r>
            <a:r>
              <a:rPr lang="de-DE" dirty="0"/>
              <a:t> </a:t>
            </a:r>
            <a:r>
              <a:rPr lang="de-DE" dirty="0" err="1"/>
              <a:t>phuno</a:t>
            </a:r>
            <a:r>
              <a:rPr lang="de-DE" dirty="0"/>
              <a:t>. </a:t>
            </a:r>
            <a:r>
              <a:rPr lang="de-DE" dirty="0" err="1"/>
              <a:t>Whag</a:t>
            </a:r>
            <a:r>
              <a:rPr lang="de-DE" dirty="0"/>
              <a:t> </a:t>
            </a:r>
            <a:r>
              <a:rPr lang="de-DE" dirty="0" err="1"/>
              <a:t>schengos</a:t>
            </a:r>
            <a:r>
              <a:rPr lang="de-DE" dirty="0"/>
              <a:t>,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efed</a:t>
            </a:r>
            <a:r>
              <a:rPr lang="de-DE" dirty="0"/>
              <a:t>, </a:t>
            </a:r>
            <a:r>
              <a:rPr lang="de-DE" dirty="0" err="1"/>
              <a:t>quiel</a:t>
            </a:r>
            <a:r>
              <a:rPr lang="de-DE" dirty="0"/>
              <a:t> </a:t>
            </a:r>
            <a:r>
              <a:rPr lang="de-DE" dirty="0" err="1"/>
              <a:t>ba</a:t>
            </a:r>
            <a:r>
              <a:rPr lang="de-DE" dirty="0"/>
              <a:t> </a:t>
            </a:r>
            <a:r>
              <a:rPr lang="de-DE" dirty="0" err="1"/>
              <a:t>mada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otrenzr</a:t>
            </a:r>
            <a:r>
              <a:rPr lang="de-DE" dirty="0"/>
              <a:t> </a:t>
            </a:r>
            <a:r>
              <a:rPr lang="de-DE" dirty="0" err="1"/>
              <a:t>swipontgwook</a:t>
            </a:r>
            <a:r>
              <a:rPr lang="de-DE" dirty="0"/>
              <a:t> </a:t>
            </a:r>
            <a:r>
              <a:rPr lang="de-DE" dirty="0" err="1"/>
              <a:t>proudgs</a:t>
            </a:r>
            <a:r>
              <a:rPr lang="de-DE" dirty="0"/>
              <a:t> </a:t>
            </a:r>
            <a:r>
              <a:rPr lang="de-DE" dirty="0" err="1"/>
              <a:t>hus</a:t>
            </a:r>
            <a:r>
              <a:rPr lang="de-DE" dirty="0"/>
              <a:t> </a:t>
            </a:r>
            <a:r>
              <a:rPr lang="de-DE" dirty="0" err="1"/>
              <a:t>yag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ba</a:t>
            </a:r>
            <a:r>
              <a:rPr lang="de-DE" dirty="0"/>
              <a:t> </a:t>
            </a:r>
            <a:r>
              <a:rPr lang="de-DE" dirty="0" err="1"/>
              <a:t>dagarmidad</a:t>
            </a:r>
            <a:r>
              <a:rPr lang="de-DE" dirty="0"/>
              <a:t>. </a:t>
            </a:r>
            <a:r>
              <a:rPr lang="de-DE" dirty="0" err="1"/>
              <a:t>Plasa</a:t>
            </a:r>
            <a:r>
              <a:rPr lang="de-DE" dirty="0"/>
              <a:t> </a:t>
            </a:r>
            <a:r>
              <a:rPr lang="de-DE" dirty="0" err="1"/>
              <a:t>maku</a:t>
            </a:r>
            <a:r>
              <a:rPr lang="de-DE" dirty="0"/>
              <a:t> </a:t>
            </a:r>
            <a:r>
              <a:rPr lang="de-DE" dirty="0" err="1"/>
              <a:t>noga</a:t>
            </a:r>
            <a:r>
              <a:rPr lang="de-DE" dirty="0"/>
              <a:t> </a:t>
            </a:r>
            <a:r>
              <a:rPr lang="de-DE" dirty="0" err="1"/>
              <a:t>wipont</a:t>
            </a:r>
            <a:r>
              <a:rPr lang="de-DE" dirty="0"/>
              <a:t> </a:t>
            </a:r>
            <a:r>
              <a:rPr lang="de-DE" dirty="0" err="1"/>
              <a:t>trenzsa</a:t>
            </a:r>
            <a:r>
              <a:rPr lang="de-DE" dirty="0"/>
              <a:t> </a:t>
            </a:r>
            <a:r>
              <a:rPr lang="de-DE" dirty="0" err="1"/>
              <a:t>schengos</a:t>
            </a:r>
            <a:r>
              <a:rPr lang="de-DE" dirty="0"/>
              <a:t> </a:t>
            </a:r>
            <a:r>
              <a:rPr lang="de-DE" dirty="0" err="1"/>
              <a:t>ent</a:t>
            </a:r>
            <a:r>
              <a:rPr lang="de-DE" dirty="0"/>
              <a:t> </a:t>
            </a:r>
            <a:r>
              <a:rPr lang="de-DE" dirty="0" err="1"/>
              <a:t>kaap</a:t>
            </a:r>
            <a:r>
              <a:rPr lang="de-DE" dirty="0"/>
              <a:t> </a:t>
            </a:r>
            <a:r>
              <a:rPr lang="de-DE" dirty="0" err="1"/>
              <a:t>zux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wipont</a:t>
            </a:r>
            <a:r>
              <a:rPr lang="de-DE" dirty="0"/>
              <a:t> trenz </a:t>
            </a:r>
            <a:r>
              <a:rPr lang="de-DE" dirty="0" err="1"/>
              <a:t>kipg</a:t>
            </a:r>
            <a:r>
              <a:rPr lang="de-DE" dirty="0"/>
              <a:t> </a:t>
            </a:r>
            <a:r>
              <a:rPr lang="de-DE" dirty="0" err="1"/>
              <a:t>naar</a:t>
            </a:r>
            <a:r>
              <a:rPr lang="de-DE" dirty="0"/>
              <a:t> </a:t>
            </a:r>
            <a:r>
              <a:rPr lang="de-DE" dirty="0" err="1"/>
              <a:t>mixent</a:t>
            </a:r>
            <a:r>
              <a:rPr lang="de-DE" dirty="0"/>
              <a:t> </a:t>
            </a:r>
            <a:r>
              <a:rPr lang="de-DE" dirty="0" err="1"/>
              <a:t>phona</a:t>
            </a:r>
            <a:r>
              <a:rPr lang="de-DE" dirty="0"/>
              <a:t>.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pwico</a:t>
            </a:r>
            <a:r>
              <a:rPr lang="de-DE" dirty="0"/>
              <a:t> </a:t>
            </a:r>
            <a:r>
              <a:rPr lang="de-DE" dirty="0" err="1"/>
              <a:t>siructiun</a:t>
            </a:r>
            <a:r>
              <a:rPr lang="de-DE" dirty="0"/>
              <a:t> </a:t>
            </a:r>
            <a:r>
              <a:rPr lang="de-DE" dirty="0" err="1"/>
              <a:t>ruos</a:t>
            </a:r>
            <a:r>
              <a:rPr lang="de-DE" dirty="0"/>
              <a:t> </a:t>
            </a:r>
            <a:r>
              <a:rPr lang="de-DE" dirty="0" err="1"/>
              <a:t>nust</a:t>
            </a:r>
            <a:r>
              <a:rPr lang="de-DE" dirty="0"/>
              <a:t> </a:t>
            </a:r>
            <a:r>
              <a:rPr lang="de-DE" dirty="0" err="1"/>
              <a:t>apoply</a:t>
            </a:r>
            <a:r>
              <a:rPr lang="de-DE" dirty="0"/>
              <a:t> </a:t>
            </a:r>
            <a:r>
              <a:rPr lang="de-DE" dirty="0" err="1"/>
              <a:t>tyu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UCU </a:t>
            </a:r>
            <a:r>
              <a:rPr lang="de-DE" dirty="0" err="1"/>
              <a:t>sisulutiun</a:t>
            </a:r>
            <a:r>
              <a:rPr lang="de-DE" dirty="0"/>
              <a:t> </a:t>
            </a:r>
            <a:r>
              <a:rPr lang="de-DE" dirty="0" err="1"/>
              <a:t>munityuw</a:t>
            </a:r>
            <a:r>
              <a:rPr lang="de-DE" dirty="0"/>
              <a:t> </a:t>
            </a:r>
            <a:r>
              <a:rPr lang="de-DE" dirty="0" err="1"/>
              <a:t>uw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UCU-TGU </a:t>
            </a:r>
            <a:r>
              <a:rPr lang="de-DE" dirty="0" err="1"/>
              <a:t>jot</a:t>
            </a:r>
            <a:r>
              <a:rPr lang="de-DE" dirty="0"/>
              <a:t> </a:t>
            </a:r>
            <a:r>
              <a:rPr lang="de-DE" dirty="0" err="1"/>
              <a:t>scannow</a:t>
            </a:r>
            <a:r>
              <a:rPr lang="de-DE" dirty="0"/>
              <a:t>. </a:t>
            </a:r>
            <a:r>
              <a:rPr lang="de-DE" dirty="0" err="1"/>
              <a:t>Trens</a:t>
            </a:r>
            <a:r>
              <a:rPr lang="de-DE" dirty="0"/>
              <a:t> </a:t>
            </a:r>
            <a:r>
              <a:rPr lang="de-DE" dirty="0" err="1"/>
              <a:t>roxas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Plokeing</a:t>
            </a:r>
            <a:r>
              <a:rPr lang="de-DE" dirty="0"/>
              <a:t> quert </a:t>
            </a:r>
            <a:r>
              <a:rPr lang="de-DE" dirty="0" err="1"/>
              <a:t>loppe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yop</a:t>
            </a:r>
            <a:r>
              <a:rPr lang="de-DE" dirty="0"/>
              <a:t> </a:t>
            </a:r>
            <a:r>
              <a:rPr lang="de-DE" dirty="0" err="1"/>
              <a:t>prexs</a:t>
            </a:r>
            <a:r>
              <a:rPr lang="de-DE" dirty="0"/>
              <a:t>. </a:t>
            </a:r>
            <a:r>
              <a:rPr lang="de-DE" dirty="0" err="1"/>
              <a:t>Piy</a:t>
            </a:r>
            <a:r>
              <a:rPr lang="de-DE" dirty="0"/>
              <a:t> </a:t>
            </a:r>
            <a:r>
              <a:rPr lang="de-DE" dirty="0" err="1"/>
              <a:t>opher</a:t>
            </a:r>
            <a:r>
              <a:rPr lang="de-DE" dirty="0"/>
              <a:t> </a:t>
            </a:r>
            <a:r>
              <a:rPr lang="de-DE" dirty="0" err="1"/>
              <a:t>hawers</a:t>
            </a:r>
            <a:r>
              <a:rPr lang="de-DE" dirty="0"/>
              <a:t>, </a:t>
            </a:r>
            <a:r>
              <a:rPr lang="de-DE" dirty="0" err="1"/>
              <a:t>eit</a:t>
            </a:r>
            <a:r>
              <a:rPr lang="de-DE" dirty="0"/>
              <a:t> </a:t>
            </a:r>
            <a:r>
              <a:rPr lang="de-DE" dirty="0" err="1"/>
              <a:t>yaggles</a:t>
            </a:r>
            <a:r>
              <a:rPr lang="de-DE" dirty="0"/>
              <a:t> </a:t>
            </a:r>
            <a:r>
              <a:rPr lang="de-DE" dirty="0" err="1"/>
              <a:t>orn</a:t>
            </a:r>
            <a:r>
              <a:rPr lang="de-DE" dirty="0"/>
              <a:t>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sumbloat</a:t>
            </a:r>
            <a:r>
              <a:rPr lang="de-DE" dirty="0"/>
              <a:t> </a:t>
            </a:r>
            <a:r>
              <a:rPr lang="de-DE" dirty="0" err="1"/>
              <a:t>alohe</a:t>
            </a:r>
            <a:r>
              <a:rPr lang="de-DE" dirty="0"/>
              <a:t> </a:t>
            </a:r>
            <a:r>
              <a:rPr lang="de-DE" dirty="0" err="1"/>
              <a:t>plok</a:t>
            </a:r>
            <a:r>
              <a:rPr lang="de-DE" dirty="0"/>
              <a:t>. Su </a:t>
            </a:r>
            <a:r>
              <a:rPr lang="de-DE" dirty="0" err="1"/>
              <a:t>havo</a:t>
            </a:r>
            <a:r>
              <a:rPr lang="de-DE" dirty="0"/>
              <a:t> </a:t>
            </a:r>
            <a:r>
              <a:rPr lang="de-DE" dirty="0" err="1"/>
              <a:t>loasor</a:t>
            </a:r>
            <a:r>
              <a:rPr lang="de-DE" dirty="0"/>
              <a:t> </a:t>
            </a:r>
            <a:r>
              <a:rPr lang="de-DE" dirty="0" err="1"/>
              <a:t>cakso</a:t>
            </a:r>
            <a:r>
              <a:rPr lang="de-DE" dirty="0"/>
              <a:t> </a:t>
            </a:r>
            <a:r>
              <a:rPr lang="de-DE" dirty="0" err="1"/>
              <a:t>tgu</a:t>
            </a:r>
            <a:r>
              <a:rPr lang="de-DE" dirty="0"/>
              <a:t> </a:t>
            </a:r>
            <a:r>
              <a:rPr lang="de-DE" dirty="0" err="1"/>
              <a:t>pwuructs</a:t>
            </a:r>
            <a:r>
              <a:rPr lang="de-DE" dirty="0"/>
              <a:t> </a:t>
            </a:r>
            <a:r>
              <a:rPr lang="de-DE" dirty="0" err="1"/>
              <a:t>tyu</a:t>
            </a:r>
            <a:r>
              <a:rPr lang="de-DE" dirty="0"/>
              <a:t> </a:t>
            </a:r>
            <a:r>
              <a:rPr lang="de-DE" dirty="0" err="1"/>
              <a:t>InfuBwain</a:t>
            </a:r>
            <a:r>
              <a:rPr lang="de-DE" dirty="0"/>
              <a:t>, </a:t>
            </a:r>
            <a:r>
              <a:rPr lang="de-DE" dirty="0" err="1"/>
              <a:t>ghu</a:t>
            </a:r>
            <a:r>
              <a:rPr lang="de-DE" dirty="0"/>
              <a:t> </a:t>
            </a:r>
            <a:r>
              <a:rPr lang="de-DE" dirty="0" err="1"/>
              <a:t>gill</a:t>
            </a:r>
            <a:r>
              <a:rPr lang="de-DE" dirty="0"/>
              <a:t> </a:t>
            </a:r>
            <a:r>
              <a:rPr lang="de-DE" dirty="0" err="1"/>
              <a:t>nug</a:t>
            </a:r>
            <a:r>
              <a:rPr lang="de-DE" dirty="0"/>
              <a:t> </a:t>
            </a:r>
            <a:r>
              <a:rPr lang="de-DE" dirty="0" err="1"/>
              <a:t>bo</a:t>
            </a:r>
            <a:r>
              <a:rPr lang="de-DE" dirty="0"/>
              <a:t> </a:t>
            </a:r>
            <a:r>
              <a:rPr lang="de-DE" dirty="0" err="1"/>
              <a:t>suloly</a:t>
            </a:r>
            <a:r>
              <a:rPr lang="de-DE" dirty="0"/>
              <a:t> </a:t>
            </a:r>
            <a:r>
              <a:rPr lang="de-DE" dirty="0" err="1"/>
              <a:t>sispunsiblo</a:t>
            </a:r>
            <a:r>
              <a:rPr lang="de-DE" dirty="0"/>
              <a:t> </a:t>
            </a:r>
            <a:r>
              <a:rPr lang="de-DE" dirty="0" err="1"/>
              <a:t>fuw</a:t>
            </a:r>
            <a:r>
              <a:rPr lang="de-DE" dirty="0"/>
              <a:t> </a:t>
            </a:r>
            <a:r>
              <a:rPr lang="de-DE" dirty="0" err="1"/>
              <a:t>cakiw</a:t>
            </a:r>
            <a:r>
              <a:rPr lang="de-DE" dirty="0"/>
              <a:t> </a:t>
            </a:r>
            <a:r>
              <a:rPr lang="de-DE" dirty="0" err="1"/>
              <a:t>salo</a:t>
            </a:r>
            <a:r>
              <a:rPr lang="de-DE" dirty="0"/>
              <a:t> </a:t>
            </a:r>
            <a:r>
              <a:rPr lang="de-DE" dirty="0" err="1"/>
              <a:t>anr</a:t>
            </a:r>
            <a:r>
              <a:rPr lang="de-DE" dirty="0"/>
              <a:t> </a:t>
            </a:r>
            <a:r>
              <a:rPr lang="de-DE" dirty="0" err="1"/>
              <a:t>ristwibutiun</a:t>
            </a:r>
            <a:r>
              <a:rPr lang="de-DE" dirty="0"/>
              <a:t>. Hei </a:t>
            </a:r>
            <a:r>
              <a:rPr lang="de-DE" dirty="0" err="1"/>
              <a:t>muk</a:t>
            </a:r>
            <a:r>
              <a:rPr lang="de-DE" dirty="0"/>
              <a:t> </a:t>
            </a:r>
            <a:r>
              <a:rPr lang="de-DE" dirty="0" err="1"/>
              <a:t>neme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loppe</a:t>
            </a:r>
            <a:r>
              <a:rPr lang="de-DE" dirty="0"/>
              <a:t>. </a:t>
            </a:r>
            <a:r>
              <a:rPr lang="de-DE" dirty="0" err="1"/>
              <a:t>Treas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 </a:t>
            </a:r>
            <a:r>
              <a:rPr lang="de-DE" dirty="0" err="1"/>
              <a:t>wankeing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sime</a:t>
            </a:r>
            <a:r>
              <a:rPr lang="de-DE" dirty="0"/>
              <a:t> </a:t>
            </a:r>
            <a:r>
              <a:rPr lang="de-DE" dirty="0" err="1"/>
              <a:t>ploked</a:t>
            </a:r>
            <a:r>
              <a:rPr lang="de-DE" dirty="0"/>
              <a:t> </a:t>
            </a:r>
            <a:r>
              <a:rPr lang="de-DE" dirty="0" err="1"/>
              <a:t>peish</a:t>
            </a:r>
            <a:r>
              <a:rPr lang="de-DE" dirty="0"/>
              <a:t> </a:t>
            </a:r>
            <a:r>
              <a:rPr lang="de-DE" dirty="0" err="1"/>
              <a:t>rof</a:t>
            </a:r>
            <a:r>
              <a:rPr lang="de-DE" dirty="0"/>
              <a:t> </a:t>
            </a:r>
            <a:r>
              <a:rPr lang="de-DE" dirty="0" err="1"/>
              <a:t>phen</a:t>
            </a:r>
            <a:r>
              <a:rPr lang="de-DE" dirty="0"/>
              <a:t> </a:t>
            </a:r>
            <a:r>
              <a:rPr lang="de-DE" dirty="0" err="1"/>
              <a:t>sumbloat</a:t>
            </a:r>
            <a:r>
              <a:rPr lang="de-DE" dirty="0"/>
              <a:t> </a:t>
            </a:r>
            <a:r>
              <a:rPr lang="de-DE" dirty="0" err="1"/>
              <a:t>syug</a:t>
            </a:r>
            <a:r>
              <a:rPr lang="de-DE" dirty="0"/>
              <a:t> si </a:t>
            </a:r>
            <a:r>
              <a:rPr lang="de-DE" dirty="0" err="1"/>
              <a:t>phat</a:t>
            </a:r>
            <a:r>
              <a:rPr lang="de-DE" dirty="0"/>
              <a:t> </a:t>
            </a:r>
            <a:r>
              <a:rPr lang="de-DE" dirty="0" err="1"/>
              <a:t>phey</a:t>
            </a:r>
            <a:r>
              <a:rPr lang="de-DE" dirty="0"/>
              <a:t> </a:t>
            </a:r>
            <a:r>
              <a:rPr lang="de-DE" dirty="0" err="1"/>
              <a:t>gavet</a:t>
            </a:r>
            <a:r>
              <a:rPr lang="de-DE" dirty="0"/>
              <a:t> </a:t>
            </a:r>
            <a:r>
              <a:rPr lang="de-DE" dirty="0" err="1"/>
              <a:t>peish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</a:t>
            </a:r>
            <a:r>
              <a:rPr lang="de-DE" dirty="0" err="1"/>
              <a:t>paat</a:t>
            </a:r>
            <a:r>
              <a:rPr lang="de-DE" dirty="0"/>
              <a:t> ein </a:t>
            </a:r>
            <a:r>
              <a:rPr lang="de-DE" dirty="0" err="1"/>
              <a:t>pheeir</a:t>
            </a:r>
            <a:r>
              <a:rPr lang="de-DE" dirty="0"/>
              <a:t> </a:t>
            </a:r>
            <a:r>
              <a:rPr lang="de-DE" dirty="0" err="1"/>
              <a:t>sumbloats</a:t>
            </a:r>
            <a:r>
              <a:rPr lang="de-DE" dirty="0"/>
              <a:t>. </a:t>
            </a:r>
            <a:r>
              <a:rPr lang="de-DE" dirty="0" err="1"/>
              <a:t>Aslu</a:t>
            </a:r>
            <a:r>
              <a:rPr lang="de-DE" dirty="0"/>
              <a:t> </a:t>
            </a:r>
            <a:r>
              <a:rPr lang="de-DE" dirty="0" err="1"/>
              <a:t>unaffoctor</a:t>
            </a:r>
            <a:r>
              <a:rPr lang="de-DE" dirty="0"/>
              <a:t> </a:t>
            </a:r>
            <a:r>
              <a:rPr lang="de-DE" dirty="0" err="1"/>
              <a:t>gef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siructiun</a:t>
            </a:r>
            <a:r>
              <a:rPr lang="de-DE" dirty="0"/>
              <a:t> </a:t>
            </a:r>
            <a:r>
              <a:rPr lang="de-DE" dirty="0" err="1"/>
              <a:t>gill</a:t>
            </a:r>
            <a:r>
              <a:rPr lang="de-DE" dirty="0"/>
              <a:t> </a:t>
            </a:r>
            <a:r>
              <a:rPr lang="de-DE" dirty="0" err="1"/>
              <a:t>bo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spiarshoot</a:t>
            </a:r>
            <a:r>
              <a:rPr lang="de-DE" dirty="0"/>
              <a:t> </a:t>
            </a:r>
            <a:r>
              <a:rPr lang="de-DE" dirty="0" err="1"/>
              <a:t>anet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GurGanglo</a:t>
            </a:r>
            <a:r>
              <a:rPr lang="de-DE" dirty="0"/>
              <a:t> </a:t>
            </a:r>
            <a:r>
              <a:rPr lang="de-DE" dirty="0" err="1"/>
              <a:t>gur</a:t>
            </a:r>
            <a:r>
              <a:rPr lang="de-DE" dirty="0"/>
              <a:t> </a:t>
            </a:r>
            <a:r>
              <a:rPr lang="de-DE" dirty="0" err="1"/>
              <a:t>pwucossing</a:t>
            </a:r>
            <a:r>
              <a:rPr lang="de-DE" dirty="0"/>
              <a:t> </a:t>
            </a:r>
            <a:r>
              <a:rPr lang="de-DE" dirty="0" err="1"/>
              <a:t>pwutwam</a:t>
            </a:r>
            <a:r>
              <a:rPr lang="de-DE" dirty="0"/>
              <a:t>.</a:t>
            </a:r>
          </a:p>
        </p:txBody>
      </p:sp>
      <p:sp>
        <p:nvSpPr>
          <p:cNvPr id="117" name="Rectangle 7"/>
          <p:cNvSpPr txBox="1"/>
          <p:nvPr/>
        </p:nvSpPr>
        <p:spPr>
          <a:xfrm>
            <a:off x="812912" y="2130473"/>
            <a:ext cx="12093353" cy="49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3201" dirty="0"/>
              <a:t>This could </a:t>
            </a:r>
            <a:r>
              <a:rPr lang="de-DE" sz="3201" dirty="0" err="1"/>
              <a:t>be</a:t>
            </a:r>
            <a:r>
              <a:rPr lang="de-DE" sz="3201" dirty="0"/>
              <a:t> </a:t>
            </a:r>
            <a:r>
              <a:rPr lang="de-DE" sz="3201" dirty="0" err="1" smtClean="0"/>
              <a:t>the</a:t>
            </a:r>
            <a:r>
              <a:rPr lang="sk-SK" sz="3201" dirty="0"/>
              <a:t> </a:t>
            </a:r>
            <a:r>
              <a:rPr lang="de-DE" sz="3201" dirty="0" smtClean="0"/>
              <a:t>p</a:t>
            </a:r>
            <a:r>
              <a:rPr sz="3201" dirty="0" err="1"/>
              <a:t>oster</a:t>
            </a:r>
            <a:r>
              <a:rPr sz="3201" dirty="0"/>
              <a:t> title</a:t>
            </a:r>
          </a:p>
        </p:txBody>
      </p:sp>
      <p:sp>
        <p:nvSpPr>
          <p:cNvPr id="118" name="Rectangle 8"/>
          <p:cNvSpPr txBox="1"/>
          <p:nvPr/>
        </p:nvSpPr>
        <p:spPr>
          <a:xfrm>
            <a:off x="7062839" y="7171088"/>
            <a:ext cx="5843426" cy="926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err="1"/>
              <a:t>Excepteur</a:t>
            </a:r>
            <a:r>
              <a:rPr lang="de-DE" dirty="0"/>
              <a:t> </a:t>
            </a:r>
            <a:r>
              <a:rPr lang="de-DE" dirty="0" err="1"/>
              <a:t>sint</a:t>
            </a:r>
            <a:r>
              <a:rPr lang="de-DE" dirty="0"/>
              <a:t> </a:t>
            </a:r>
            <a:r>
              <a:rPr lang="de-DE" dirty="0" err="1"/>
              <a:t>occaecat</a:t>
            </a:r>
            <a:r>
              <a:rPr lang="de-DE" dirty="0"/>
              <a:t> cupidatat non </a:t>
            </a:r>
            <a:r>
              <a:rPr lang="de-DE" dirty="0" err="1"/>
              <a:t>proident</a:t>
            </a:r>
            <a:r>
              <a:rPr lang="de-DE" dirty="0"/>
              <a:t>, </a:t>
            </a:r>
            <a:r>
              <a:rPr lang="de-DE" dirty="0" err="1"/>
              <a:t>sunt</a:t>
            </a:r>
            <a:r>
              <a:rPr lang="de-DE" dirty="0"/>
              <a:t> in culpa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officia</a:t>
            </a:r>
            <a:r>
              <a:rPr lang="de-DE" dirty="0"/>
              <a:t> </a:t>
            </a:r>
            <a:r>
              <a:rPr lang="de-DE" dirty="0" err="1"/>
              <a:t>deserunt</a:t>
            </a:r>
            <a:r>
              <a:rPr lang="de-DE" dirty="0"/>
              <a:t> </a:t>
            </a:r>
            <a:r>
              <a:rPr lang="de-DE" dirty="0" err="1"/>
              <a:t>mollit</a:t>
            </a:r>
            <a:r>
              <a:rPr lang="de-DE" dirty="0"/>
              <a:t> </a:t>
            </a:r>
            <a:r>
              <a:rPr lang="de-DE" dirty="0" err="1"/>
              <a:t>anim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laborum</a:t>
            </a:r>
            <a:r>
              <a:rPr lang="de-DE" dirty="0"/>
              <a:t> Et </a:t>
            </a:r>
            <a:r>
              <a:rPr lang="de-DE" dirty="0" err="1"/>
              <a:t>harumd</a:t>
            </a:r>
            <a:r>
              <a:rPr lang="de-DE" dirty="0"/>
              <a:t> und </a:t>
            </a:r>
            <a:r>
              <a:rPr lang="de-DE" dirty="0" err="1"/>
              <a:t>lookum</a:t>
            </a:r>
            <a:r>
              <a:rPr lang="de-DE" dirty="0"/>
              <a:t> like Greek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, </a:t>
            </a:r>
            <a:r>
              <a:rPr lang="de-DE" dirty="0" err="1"/>
              <a:t>dereud</a:t>
            </a:r>
            <a:r>
              <a:rPr lang="de-DE" dirty="0"/>
              <a:t> </a:t>
            </a:r>
            <a:r>
              <a:rPr lang="de-DE" dirty="0" err="1"/>
              <a:t>facilis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er </a:t>
            </a:r>
            <a:r>
              <a:rPr lang="de-DE" dirty="0" err="1"/>
              <a:t>expedit</a:t>
            </a:r>
            <a:r>
              <a:rPr lang="de-DE" dirty="0"/>
              <a:t> </a:t>
            </a:r>
            <a:r>
              <a:rPr lang="de-DE" dirty="0" err="1"/>
              <a:t>distinct</a:t>
            </a:r>
            <a:r>
              <a:rPr lang="de-DE" dirty="0"/>
              <a:t>.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conscient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tum</a:t>
            </a:r>
            <a:r>
              <a:rPr lang="de-DE" dirty="0"/>
              <a:t> </a:t>
            </a:r>
            <a:r>
              <a:rPr lang="de-DE" dirty="0" err="1"/>
              <a:t>poen</a:t>
            </a:r>
            <a:r>
              <a:rPr lang="de-DE" dirty="0"/>
              <a:t> </a:t>
            </a:r>
            <a:r>
              <a:rPr lang="de-DE" dirty="0" err="1"/>
              <a:t>legum</a:t>
            </a:r>
            <a:r>
              <a:rPr lang="de-DE" dirty="0"/>
              <a:t> </a:t>
            </a:r>
            <a:r>
              <a:rPr lang="de-DE" dirty="0" err="1"/>
              <a:t>odioque</a:t>
            </a:r>
            <a:r>
              <a:rPr lang="de-DE" dirty="0"/>
              <a:t> </a:t>
            </a:r>
            <a:r>
              <a:rPr lang="de-DE" dirty="0" err="1"/>
              <a:t>civiuda</a:t>
            </a:r>
            <a:r>
              <a:rPr lang="de-DE" dirty="0"/>
              <a:t>. Et </a:t>
            </a:r>
            <a:r>
              <a:rPr lang="de-DE" dirty="0" err="1"/>
              <a:t>tam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pecun</a:t>
            </a:r>
            <a:r>
              <a:rPr lang="de-DE" dirty="0"/>
              <a:t> </a:t>
            </a:r>
            <a:r>
              <a:rPr lang="de-DE" dirty="0" err="1"/>
              <a:t>modut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nonor</a:t>
            </a:r>
            <a:r>
              <a:rPr lang="de-DE" dirty="0"/>
              <a:t> et </a:t>
            </a:r>
            <a:r>
              <a:rPr lang="de-DE" dirty="0" err="1"/>
              <a:t>imper</a:t>
            </a:r>
            <a:r>
              <a:rPr lang="de-DE" dirty="0"/>
              <a:t> </a:t>
            </a:r>
            <a:r>
              <a:rPr lang="de-DE" dirty="0" err="1"/>
              <a:t>ned</a:t>
            </a:r>
            <a:r>
              <a:rPr lang="de-DE" dirty="0"/>
              <a:t> </a:t>
            </a:r>
            <a:r>
              <a:rPr lang="de-DE" dirty="0" err="1"/>
              <a:t>libidig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wonder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stuff</a:t>
            </a:r>
            <a:r>
              <a:rPr lang="de-DE" dirty="0"/>
              <a:t>? Bis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</a:t>
            </a:r>
            <a:r>
              <a:rPr lang="de-DE" dirty="0"/>
              <a:t> </a:t>
            </a:r>
            <a:r>
              <a:rPr lang="de-DE" dirty="0" err="1"/>
              <a:t>mmodo</a:t>
            </a:r>
            <a:r>
              <a:rPr lang="de-DE" dirty="0"/>
              <a:t> </a:t>
            </a:r>
            <a:r>
              <a:rPr lang="de-DE" dirty="0" err="1"/>
              <a:t>consequet</a:t>
            </a:r>
            <a:r>
              <a:rPr lang="de-DE" dirty="0"/>
              <a:t>. Duis </a:t>
            </a:r>
            <a:r>
              <a:rPr lang="de-DE" dirty="0" err="1"/>
              <a:t>aute</a:t>
            </a:r>
            <a:r>
              <a:rPr lang="de-DE" dirty="0"/>
              <a:t> in </a:t>
            </a:r>
            <a:r>
              <a:rPr lang="de-DE" dirty="0" err="1"/>
              <a:t>voluptate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cillum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pariatur</a:t>
            </a:r>
            <a:r>
              <a:rPr lang="de-DE" dirty="0"/>
              <a:t>. At </a:t>
            </a:r>
            <a:r>
              <a:rPr lang="de-DE" dirty="0" err="1"/>
              <a:t>vver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</a:t>
            </a:r>
            <a:r>
              <a:rPr lang="de-DE" dirty="0" err="1"/>
              <a:t>dignissum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aigue</a:t>
            </a:r>
            <a:r>
              <a:rPr lang="de-DE" dirty="0"/>
              <a:t> </a:t>
            </a:r>
            <a:r>
              <a:rPr lang="de-DE" dirty="0" err="1"/>
              <a:t>excepteur</a:t>
            </a:r>
            <a:r>
              <a:rPr lang="de-DE" dirty="0"/>
              <a:t> </a:t>
            </a:r>
            <a:r>
              <a:rPr lang="de-DE" dirty="0" err="1"/>
              <a:t>sint</a:t>
            </a:r>
            <a:r>
              <a:rPr lang="de-DE" dirty="0"/>
              <a:t> </a:t>
            </a:r>
            <a:r>
              <a:rPr lang="de-DE" dirty="0" err="1"/>
              <a:t>occae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Et </a:t>
            </a:r>
            <a:r>
              <a:rPr lang="de-DE" dirty="0" err="1"/>
              <a:t>harumd</a:t>
            </a:r>
            <a:r>
              <a:rPr lang="de-DE" dirty="0"/>
              <a:t> </a:t>
            </a:r>
            <a:r>
              <a:rPr lang="de-DE" dirty="0" err="1"/>
              <a:t>dereud</a:t>
            </a:r>
            <a:r>
              <a:rPr lang="de-DE" dirty="0"/>
              <a:t> </a:t>
            </a:r>
            <a:r>
              <a:rPr lang="de-DE" dirty="0" err="1"/>
              <a:t>facilis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er </a:t>
            </a:r>
            <a:r>
              <a:rPr lang="de-DE" dirty="0" err="1"/>
              <a:t>expedit</a:t>
            </a:r>
            <a:r>
              <a:rPr lang="de-DE" dirty="0"/>
              <a:t> </a:t>
            </a:r>
            <a:r>
              <a:rPr lang="de-DE" dirty="0" err="1"/>
              <a:t>distinct</a:t>
            </a:r>
            <a:r>
              <a:rPr lang="de-DE" dirty="0"/>
              <a:t>. Nam </a:t>
            </a:r>
            <a:r>
              <a:rPr lang="de-DE" dirty="0" err="1"/>
              <a:t>libe</a:t>
            </a:r>
            <a:r>
              <a:rPr lang="de-DE" dirty="0"/>
              <a:t> </a:t>
            </a:r>
            <a:r>
              <a:rPr lang="de-DE" dirty="0" err="1"/>
              <a:t>soluta</a:t>
            </a:r>
            <a:r>
              <a:rPr lang="de-DE" dirty="0"/>
              <a:t> nobis </a:t>
            </a:r>
            <a:r>
              <a:rPr lang="de-DE" dirty="0" err="1"/>
              <a:t>eligent</a:t>
            </a:r>
            <a:r>
              <a:rPr lang="de-DE" dirty="0"/>
              <a:t> </a:t>
            </a:r>
            <a:r>
              <a:rPr lang="de-DE" dirty="0" err="1"/>
              <a:t>optio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nihil </a:t>
            </a:r>
            <a:r>
              <a:rPr lang="de-DE" dirty="0" err="1"/>
              <a:t>impedit</a:t>
            </a:r>
            <a:r>
              <a:rPr lang="de-DE" dirty="0"/>
              <a:t> </a:t>
            </a:r>
            <a:r>
              <a:rPr lang="de-DE" dirty="0" err="1"/>
              <a:t>doming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et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</a:t>
            </a:r>
            <a:r>
              <a:rPr lang="de-DE" dirty="0"/>
              <a:t>. </a:t>
            </a:r>
            <a:r>
              <a:rPr lang="de-DE" dirty="0" err="1"/>
              <a:t>Irure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reprehend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Aslu</a:t>
            </a:r>
            <a:r>
              <a:rPr lang="de-DE" dirty="0"/>
              <a:t> </a:t>
            </a:r>
            <a:r>
              <a:rPr lang="de-DE" dirty="0" err="1"/>
              <a:t>unaffoctor</a:t>
            </a:r>
            <a:r>
              <a:rPr lang="de-DE" dirty="0"/>
              <a:t> </a:t>
            </a:r>
            <a:r>
              <a:rPr lang="de-DE" dirty="0" err="1"/>
              <a:t>gef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siructiun</a:t>
            </a:r>
            <a:r>
              <a:rPr lang="de-DE" dirty="0"/>
              <a:t> </a:t>
            </a:r>
            <a:r>
              <a:rPr lang="de-DE" dirty="0" err="1"/>
              <a:t>gill</a:t>
            </a:r>
            <a:r>
              <a:rPr lang="de-DE" dirty="0"/>
              <a:t> </a:t>
            </a:r>
            <a:r>
              <a:rPr lang="de-DE" dirty="0" err="1"/>
              <a:t>bo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spiarshoot</a:t>
            </a:r>
            <a:r>
              <a:rPr lang="de-DE" dirty="0"/>
              <a:t> </a:t>
            </a:r>
            <a:r>
              <a:rPr lang="de-DE" dirty="0" err="1"/>
              <a:t>anet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GurGanglo</a:t>
            </a:r>
            <a:r>
              <a:rPr lang="de-DE" dirty="0"/>
              <a:t> </a:t>
            </a:r>
            <a:r>
              <a:rPr lang="de-DE" dirty="0" err="1"/>
              <a:t>gur</a:t>
            </a:r>
            <a:r>
              <a:rPr lang="de-DE" dirty="0"/>
              <a:t> </a:t>
            </a:r>
            <a:r>
              <a:rPr lang="de-DE" dirty="0" err="1"/>
              <a:t>pwucossing</a:t>
            </a:r>
            <a:r>
              <a:rPr lang="de-DE" dirty="0"/>
              <a:t> </a:t>
            </a:r>
            <a:r>
              <a:rPr lang="de-DE" dirty="0" err="1"/>
              <a:t>pwutwam</a:t>
            </a:r>
            <a:r>
              <a:rPr lang="de-DE" dirty="0"/>
              <a:t>. </a:t>
            </a:r>
            <a:r>
              <a:rPr lang="de-DE" dirty="0" err="1"/>
              <a:t>Ghat</a:t>
            </a:r>
            <a:r>
              <a:rPr lang="de-DE" dirty="0"/>
              <a:t> </a:t>
            </a:r>
            <a:r>
              <a:rPr lang="de-DE" dirty="0" err="1"/>
              <a:t>dodtos</a:t>
            </a:r>
            <a:r>
              <a:rPr lang="de-DE" dirty="0"/>
              <a:t>, </a:t>
            </a:r>
            <a:r>
              <a:rPr lang="de-DE" dirty="0" err="1"/>
              <a:t>ig</a:t>
            </a:r>
            <a:r>
              <a:rPr lang="de-DE" dirty="0"/>
              <a:t> </a:t>
            </a:r>
            <a:r>
              <a:rPr lang="de-DE" dirty="0" err="1"/>
              <a:t>pany</a:t>
            </a:r>
            <a:r>
              <a:rPr lang="de-DE" dirty="0"/>
              <a:t>, </a:t>
            </a:r>
            <a:r>
              <a:rPr lang="de-DE" dirty="0" err="1"/>
              <a:t>gill</a:t>
            </a:r>
            <a:r>
              <a:rPr lang="de-DE" dirty="0"/>
              <a:t> </a:t>
            </a:r>
            <a:r>
              <a:rPr lang="de-DE" dirty="0" err="1"/>
              <a:t>bo</a:t>
            </a:r>
            <a:r>
              <a:rPr lang="de-DE" dirty="0"/>
              <a:t> </a:t>
            </a:r>
            <a:r>
              <a:rPr lang="de-DE" dirty="0" err="1"/>
              <a:t>maro</a:t>
            </a:r>
            <a:r>
              <a:rPr lang="de-DE" dirty="0"/>
              <a:t> </a:t>
            </a:r>
            <a:r>
              <a:rPr lang="de-DE" dirty="0" err="1"/>
              <a:t>tyu</a:t>
            </a:r>
            <a:r>
              <a:rPr lang="de-DE" dirty="0"/>
              <a:t> </a:t>
            </a:r>
            <a:r>
              <a:rPr lang="de-DE" dirty="0" err="1"/>
              <a:t>ucakw</a:t>
            </a:r>
            <a:r>
              <a:rPr lang="de-DE" dirty="0"/>
              <a:t> </a:t>
            </a:r>
            <a:r>
              <a:rPr lang="de-DE" dirty="0" err="1"/>
              <a:t>suftgasi</a:t>
            </a:r>
            <a:r>
              <a:rPr lang="de-DE" dirty="0"/>
              <a:t> </a:t>
            </a:r>
            <a:r>
              <a:rPr lang="de-DE" dirty="0" err="1"/>
              <a:t>pwuructs</a:t>
            </a:r>
            <a:r>
              <a:rPr lang="de-DE" dirty="0"/>
              <a:t> </a:t>
            </a:r>
            <a:r>
              <a:rPr lang="de-DE" dirty="0" err="1"/>
              <a:t>hod</a:t>
            </a:r>
            <a:r>
              <a:rPr lang="de-DE" dirty="0"/>
              <a:t> </a:t>
            </a:r>
            <a:r>
              <a:rPr lang="de-DE" dirty="0" err="1"/>
              <a:t>yot</a:t>
            </a:r>
            <a:r>
              <a:rPr lang="de-DE" dirty="0"/>
              <a:t> </a:t>
            </a:r>
            <a:r>
              <a:rPr lang="de-DE" dirty="0" err="1"/>
              <a:t>tyubo</a:t>
            </a:r>
            <a:r>
              <a:rPr lang="de-DE" dirty="0"/>
              <a:t> </a:t>
            </a:r>
            <a:r>
              <a:rPr lang="de-DE" dirty="0" err="1"/>
              <a:t>rotowminor</a:t>
            </a:r>
            <a:r>
              <a:rPr lang="de-DE" dirty="0"/>
              <a:t>. </a:t>
            </a:r>
            <a:r>
              <a:rPr lang="de-DE" dirty="0" err="1"/>
              <a:t>Plloaso</a:t>
            </a:r>
            <a:r>
              <a:rPr lang="de-DE" dirty="0"/>
              <a:t> </a:t>
            </a:r>
            <a:r>
              <a:rPr lang="de-DE" dirty="0" err="1"/>
              <a:t>mako</a:t>
            </a:r>
            <a:r>
              <a:rPr lang="de-DE" dirty="0"/>
              <a:t> </a:t>
            </a:r>
            <a:r>
              <a:rPr lang="de-DE" dirty="0" err="1"/>
              <a:t>nuto</a:t>
            </a:r>
            <a:r>
              <a:rPr lang="de-DE" dirty="0"/>
              <a:t>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cakso</a:t>
            </a:r>
            <a:r>
              <a:rPr lang="de-DE" dirty="0"/>
              <a:t> </a:t>
            </a:r>
            <a:r>
              <a:rPr lang="de-DE" dirty="0" err="1"/>
              <a:t>dodtos</a:t>
            </a:r>
            <a:r>
              <a:rPr lang="de-DE" dirty="0"/>
              <a:t> </a:t>
            </a:r>
            <a:r>
              <a:rPr lang="de-DE" dirty="0" err="1"/>
              <a:t>anr</a:t>
            </a:r>
            <a:r>
              <a:rPr lang="de-DE" dirty="0"/>
              <a:t> </a:t>
            </a:r>
            <a:r>
              <a:rPr lang="de-DE" dirty="0" err="1"/>
              <a:t>koop</a:t>
            </a:r>
            <a:r>
              <a:rPr lang="de-DE" dirty="0"/>
              <a:t> a </a:t>
            </a:r>
            <a:r>
              <a:rPr lang="de-DE" dirty="0" err="1"/>
              <a:t>cupy</a:t>
            </a:r>
            <a:r>
              <a:rPr lang="de-DE" dirty="0"/>
              <a:t>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vux</a:t>
            </a:r>
            <a:r>
              <a:rPr lang="de-DE" dirty="0"/>
              <a:t> </a:t>
            </a:r>
            <a:r>
              <a:rPr lang="de-DE" dirty="0" err="1"/>
              <a:t>noaw</a:t>
            </a:r>
            <a:r>
              <a:rPr lang="de-DE" dirty="0"/>
              <a:t> </a:t>
            </a:r>
            <a:r>
              <a:rPr lang="de-DE" dirty="0" err="1"/>
              <a:t>yerw</a:t>
            </a:r>
            <a:r>
              <a:rPr lang="de-DE" dirty="0"/>
              <a:t> </a:t>
            </a:r>
            <a:r>
              <a:rPr lang="de-DE" dirty="0" err="1"/>
              <a:t>phuno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119" name="Rectangle"/>
          <p:cNvSpPr/>
          <p:nvPr/>
        </p:nvSpPr>
        <p:spPr>
          <a:xfrm>
            <a:off x="825615" y="16632385"/>
            <a:ext cx="12064771" cy="18312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45730" rIns="45730"/>
          <a:lstStyle/>
          <a:p>
            <a:endParaRPr sz="8402"/>
          </a:p>
        </p:txBody>
      </p:sp>
      <p:sp>
        <p:nvSpPr>
          <p:cNvPr id="120" name="Rectangle 3"/>
          <p:cNvSpPr txBox="1"/>
          <p:nvPr/>
        </p:nvSpPr>
        <p:spPr>
          <a:xfrm>
            <a:off x="811323" y="9065502"/>
            <a:ext cx="5843426" cy="406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This could be a place for your charts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0F0EB17A-1EBE-4DCD-B9FC-E27C17CFDBD1}"/>
              </a:ext>
            </a:extLst>
          </p:cNvPr>
          <p:cNvSpPr txBox="1"/>
          <p:nvPr/>
        </p:nvSpPr>
        <p:spPr>
          <a:xfrm>
            <a:off x="811323" y="10274233"/>
            <a:ext cx="5843426" cy="6166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err="1"/>
              <a:t>Ghat</a:t>
            </a:r>
            <a:r>
              <a:rPr lang="de-DE" dirty="0"/>
              <a:t> </a:t>
            </a:r>
            <a:r>
              <a:rPr lang="de-DE" dirty="0" err="1"/>
              <a:t>dodtos</a:t>
            </a:r>
            <a:r>
              <a:rPr lang="de-DE" dirty="0"/>
              <a:t>, </a:t>
            </a:r>
            <a:r>
              <a:rPr lang="de-DE" dirty="0" err="1"/>
              <a:t>ig</a:t>
            </a:r>
            <a:r>
              <a:rPr lang="de-DE" dirty="0"/>
              <a:t> </a:t>
            </a:r>
            <a:r>
              <a:rPr lang="de-DE" dirty="0" err="1"/>
              <a:t>pany</a:t>
            </a:r>
            <a:r>
              <a:rPr lang="de-DE" dirty="0"/>
              <a:t>, </a:t>
            </a:r>
            <a:r>
              <a:rPr lang="de-DE" dirty="0" err="1"/>
              <a:t>gill</a:t>
            </a:r>
            <a:r>
              <a:rPr lang="de-DE" dirty="0"/>
              <a:t> </a:t>
            </a:r>
            <a:r>
              <a:rPr lang="de-DE" dirty="0" err="1"/>
              <a:t>bo</a:t>
            </a:r>
            <a:r>
              <a:rPr lang="de-DE" dirty="0"/>
              <a:t> </a:t>
            </a:r>
            <a:r>
              <a:rPr lang="de-DE" dirty="0" err="1"/>
              <a:t>maro</a:t>
            </a:r>
            <a:r>
              <a:rPr lang="de-DE" dirty="0"/>
              <a:t> </a:t>
            </a:r>
            <a:r>
              <a:rPr lang="de-DE" dirty="0" err="1"/>
              <a:t>tyu</a:t>
            </a:r>
            <a:r>
              <a:rPr lang="de-DE" dirty="0"/>
              <a:t> </a:t>
            </a:r>
            <a:r>
              <a:rPr lang="de-DE" dirty="0" err="1"/>
              <a:t>ucakw</a:t>
            </a:r>
            <a:r>
              <a:rPr lang="de-DE" dirty="0"/>
              <a:t> </a:t>
            </a:r>
            <a:r>
              <a:rPr lang="de-DE" dirty="0" err="1"/>
              <a:t>suftgasi</a:t>
            </a:r>
            <a:r>
              <a:rPr lang="de-DE" dirty="0"/>
              <a:t> </a:t>
            </a:r>
            <a:r>
              <a:rPr lang="de-DE" dirty="0" err="1"/>
              <a:t>pwuructs</a:t>
            </a:r>
            <a:r>
              <a:rPr lang="de-DE" dirty="0"/>
              <a:t> </a:t>
            </a:r>
            <a:r>
              <a:rPr lang="de-DE" dirty="0" err="1"/>
              <a:t>hod</a:t>
            </a:r>
            <a:r>
              <a:rPr lang="de-DE" dirty="0"/>
              <a:t> </a:t>
            </a:r>
            <a:r>
              <a:rPr lang="de-DE" dirty="0" err="1"/>
              <a:t>yot</a:t>
            </a:r>
            <a:r>
              <a:rPr lang="de-DE" dirty="0"/>
              <a:t> </a:t>
            </a:r>
            <a:r>
              <a:rPr lang="de-DE" dirty="0" err="1"/>
              <a:t>tyubo</a:t>
            </a:r>
            <a:r>
              <a:rPr lang="de-DE" dirty="0"/>
              <a:t> </a:t>
            </a:r>
            <a:r>
              <a:rPr lang="de-DE" dirty="0" err="1"/>
              <a:t>rotowminor</a:t>
            </a:r>
            <a:r>
              <a:rPr lang="de-DE" dirty="0"/>
              <a:t>. </a:t>
            </a:r>
            <a:r>
              <a:rPr lang="de-DE" dirty="0" err="1"/>
              <a:t>Plloaso</a:t>
            </a:r>
            <a:r>
              <a:rPr lang="de-DE" dirty="0"/>
              <a:t> </a:t>
            </a:r>
            <a:r>
              <a:rPr lang="de-DE" dirty="0" err="1"/>
              <a:t>mako</a:t>
            </a:r>
            <a:r>
              <a:rPr lang="de-DE" dirty="0"/>
              <a:t> </a:t>
            </a:r>
            <a:r>
              <a:rPr lang="de-DE" dirty="0" err="1"/>
              <a:t>nuto</a:t>
            </a:r>
            <a:r>
              <a:rPr lang="de-DE" dirty="0"/>
              <a:t>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cakso</a:t>
            </a:r>
            <a:r>
              <a:rPr lang="de-DE" dirty="0"/>
              <a:t> </a:t>
            </a:r>
            <a:r>
              <a:rPr lang="de-DE" dirty="0" err="1"/>
              <a:t>dodtos</a:t>
            </a:r>
            <a:r>
              <a:rPr lang="de-DE" dirty="0"/>
              <a:t> </a:t>
            </a:r>
            <a:r>
              <a:rPr lang="de-DE" dirty="0" err="1"/>
              <a:t>anr</a:t>
            </a:r>
            <a:r>
              <a:rPr lang="de-DE" dirty="0"/>
              <a:t> </a:t>
            </a:r>
            <a:r>
              <a:rPr lang="de-DE" dirty="0" err="1"/>
              <a:t>koop</a:t>
            </a:r>
            <a:r>
              <a:rPr lang="de-DE" dirty="0"/>
              <a:t> a </a:t>
            </a:r>
            <a:r>
              <a:rPr lang="de-DE" dirty="0" err="1"/>
              <a:t>cupy</a:t>
            </a:r>
            <a:r>
              <a:rPr lang="de-DE" dirty="0"/>
              <a:t>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vux</a:t>
            </a:r>
            <a:r>
              <a:rPr lang="de-DE" dirty="0"/>
              <a:t> </a:t>
            </a:r>
            <a:r>
              <a:rPr lang="de-DE" dirty="0" err="1"/>
              <a:t>noaw</a:t>
            </a:r>
            <a:r>
              <a:rPr lang="de-DE" dirty="0"/>
              <a:t> </a:t>
            </a:r>
            <a:r>
              <a:rPr lang="de-DE" dirty="0" err="1"/>
              <a:t>yerw</a:t>
            </a:r>
            <a:r>
              <a:rPr lang="de-DE" dirty="0"/>
              <a:t> </a:t>
            </a:r>
            <a:r>
              <a:rPr lang="de-DE" dirty="0" err="1"/>
              <a:t>phuno</a:t>
            </a:r>
            <a:r>
              <a:rPr lang="de-DE" dirty="0"/>
              <a:t>. </a:t>
            </a:r>
            <a:r>
              <a:rPr lang="de-DE" dirty="0" err="1"/>
              <a:t>Whag</a:t>
            </a:r>
            <a:r>
              <a:rPr lang="de-DE" dirty="0"/>
              <a:t> </a:t>
            </a:r>
            <a:r>
              <a:rPr lang="de-DE" dirty="0" err="1"/>
              <a:t>schengos</a:t>
            </a:r>
            <a:r>
              <a:rPr lang="de-DE" dirty="0"/>
              <a:t>, </a:t>
            </a:r>
            <a:r>
              <a:rPr lang="de-DE" dirty="0" err="1"/>
              <a:t>uf</a:t>
            </a:r>
            <a:r>
              <a:rPr lang="de-DE" dirty="0"/>
              <a:t> </a:t>
            </a:r>
            <a:r>
              <a:rPr lang="de-DE" dirty="0" err="1"/>
              <a:t>efed</a:t>
            </a:r>
            <a:r>
              <a:rPr lang="de-DE" dirty="0"/>
              <a:t>, </a:t>
            </a:r>
            <a:r>
              <a:rPr lang="de-DE" dirty="0" err="1"/>
              <a:t>quiel</a:t>
            </a:r>
            <a:r>
              <a:rPr lang="de-DE" dirty="0"/>
              <a:t> </a:t>
            </a:r>
            <a:r>
              <a:rPr lang="de-DE" dirty="0" err="1"/>
              <a:t>ba</a:t>
            </a:r>
            <a:r>
              <a:rPr lang="de-DE" dirty="0"/>
              <a:t> </a:t>
            </a:r>
            <a:r>
              <a:rPr lang="de-DE" dirty="0" err="1"/>
              <a:t>mada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otrenzr</a:t>
            </a:r>
            <a:r>
              <a:rPr lang="de-DE" dirty="0"/>
              <a:t> </a:t>
            </a:r>
            <a:r>
              <a:rPr lang="de-DE" dirty="0" err="1"/>
              <a:t>swipontgwook</a:t>
            </a:r>
            <a:r>
              <a:rPr lang="de-DE" dirty="0"/>
              <a:t> </a:t>
            </a:r>
            <a:r>
              <a:rPr lang="de-DE" dirty="0" err="1"/>
              <a:t>proudgs</a:t>
            </a:r>
            <a:r>
              <a:rPr lang="de-DE" dirty="0"/>
              <a:t> </a:t>
            </a:r>
            <a:r>
              <a:rPr lang="de-DE" dirty="0" err="1"/>
              <a:t>hus</a:t>
            </a:r>
            <a:r>
              <a:rPr lang="de-DE" dirty="0"/>
              <a:t> </a:t>
            </a:r>
            <a:r>
              <a:rPr lang="de-DE" dirty="0" err="1"/>
              <a:t>yag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ba</a:t>
            </a:r>
            <a:r>
              <a:rPr lang="de-DE" dirty="0"/>
              <a:t> </a:t>
            </a:r>
            <a:r>
              <a:rPr lang="de-DE" dirty="0" err="1"/>
              <a:t>dagarmidad</a:t>
            </a:r>
            <a:r>
              <a:rPr lang="de-DE" dirty="0"/>
              <a:t>. </a:t>
            </a:r>
            <a:r>
              <a:rPr lang="de-DE" dirty="0" err="1"/>
              <a:t>Plasa</a:t>
            </a:r>
            <a:r>
              <a:rPr lang="de-DE" dirty="0"/>
              <a:t> </a:t>
            </a:r>
            <a:r>
              <a:rPr lang="de-DE" dirty="0" err="1"/>
              <a:t>maku</a:t>
            </a:r>
            <a:r>
              <a:rPr lang="de-DE" dirty="0"/>
              <a:t> </a:t>
            </a:r>
            <a:r>
              <a:rPr lang="de-DE" dirty="0" err="1"/>
              <a:t>noga</a:t>
            </a:r>
            <a:r>
              <a:rPr lang="de-DE" dirty="0"/>
              <a:t> </a:t>
            </a:r>
            <a:r>
              <a:rPr lang="de-DE" dirty="0" err="1"/>
              <a:t>wipont</a:t>
            </a:r>
            <a:r>
              <a:rPr lang="de-DE" dirty="0"/>
              <a:t> </a:t>
            </a:r>
            <a:r>
              <a:rPr lang="de-DE" dirty="0" err="1"/>
              <a:t>trenzsa</a:t>
            </a:r>
            <a:r>
              <a:rPr lang="de-DE" dirty="0"/>
              <a:t> </a:t>
            </a:r>
            <a:r>
              <a:rPr lang="de-DE" dirty="0" err="1"/>
              <a:t>schengos</a:t>
            </a:r>
            <a:r>
              <a:rPr lang="de-DE" dirty="0"/>
              <a:t> </a:t>
            </a:r>
            <a:r>
              <a:rPr lang="de-DE" dirty="0" err="1"/>
              <a:t>ent</a:t>
            </a:r>
            <a:r>
              <a:rPr lang="de-DE" dirty="0"/>
              <a:t> </a:t>
            </a:r>
            <a:r>
              <a:rPr lang="de-DE" dirty="0" err="1"/>
              <a:t>kaap</a:t>
            </a:r>
            <a:r>
              <a:rPr lang="de-DE" dirty="0"/>
              <a:t> </a:t>
            </a:r>
            <a:r>
              <a:rPr lang="de-DE" dirty="0" err="1"/>
              <a:t>zux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wipont</a:t>
            </a:r>
            <a:r>
              <a:rPr lang="de-DE" dirty="0"/>
              <a:t> trenz </a:t>
            </a:r>
            <a:r>
              <a:rPr lang="de-DE" dirty="0" err="1"/>
              <a:t>kipg</a:t>
            </a:r>
            <a:r>
              <a:rPr lang="de-DE" dirty="0"/>
              <a:t> </a:t>
            </a:r>
            <a:r>
              <a:rPr lang="de-DE" dirty="0" err="1"/>
              <a:t>naar</a:t>
            </a:r>
            <a:r>
              <a:rPr lang="de-DE" dirty="0"/>
              <a:t> </a:t>
            </a:r>
            <a:r>
              <a:rPr lang="de-DE" dirty="0" err="1"/>
              <a:t>mixent</a:t>
            </a:r>
            <a:r>
              <a:rPr lang="de-DE" dirty="0"/>
              <a:t> </a:t>
            </a:r>
            <a:r>
              <a:rPr lang="de-DE" dirty="0" err="1"/>
              <a:t>phona</a:t>
            </a:r>
            <a:r>
              <a:rPr lang="de-DE" dirty="0"/>
              <a:t>. </a:t>
            </a:r>
            <a:r>
              <a:rPr lang="de-DE" dirty="0" err="1"/>
              <a:t>Cak</a:t>
            </a:r>
            <a:r>
              <a:rPr lang="de-DE" dirty="0"/>
              <a:t> </a:t>
            </a:r>
            <a:r>
              <a:rPr lang="de-DE" dirty="0" err="1"/>
              <a:t>pwico</a:t>
            </a:r>
            <a:r>
              <a:rPr lang="de-DE" dirty="0"/>
              <a:t> </a:t>
            </a:r>
            <a:r>
              <a:rPr lang="de-DE" dirty="0" err="1"/>
              <a:t>siructiun</a:t>
            </a:r>
            <a:r>
              <a:rPr lang="de-DE" dirty="0"/>
              <a:t> </a:t>
            </a:r>
            <a:r>
              <a:rPr lang="de-DE" dirty="0" err="1"/>
              <a:t>ruos</a:t>
            </a:r>
            <a:r>
              <a:rPr lang="de-DE" dirty="0"/>
              <a:t> </a:t>
            </a:r>
            <a:r>
              <a:rPr lang="de-DE" dirty="0" err="1"/>
              <a:t>nust</a:t>
            </a:r>
            <a:r>
              <a:rPr lang="de-DE" dirty="0"/>
              <a:t> </a:t>
            </a:r>
            <a:r>
              <a:rPr lang="de-DE" dirty="0" err="1"/>
              <a:t>apoply</a:t>
            </a:r>
            <a:r>
              <a:rPr lang="de-DE" dirty="0"/>
              <a:t> </a:t>
            </a:r>
            <a:r>
              <a:rPr lang="de-DE" dirty="0" err="1"/>
              <a:t>tyu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UCU </a:t>
            </a:r>
            <a:r>
              <a:rPr lang="de-DE" dirty="0" err="1"/>
              <a:t>sisulutiun</a:t>
            </a:r>
            <a:r>
              <a:rPr lang="de-DE" dirty="0"/>
              <a:t> </a:t>
            </a:r>
            <a:r>
              <a:rPr lang="de-DE" dirty="0" err="1"/>
              <a:t>munityuw</a:t>
            </a:r>
            <a:r>
              <a:rPr lang="de-DE" dirty="0"/>
              <a:t> </a:t>
            </a:r>
            <a:r>
              <a:rPr lang="de-DE" dirty="0" err="1"/>
              <a:t>uw</a:t>
            </a:r>
            <a:r>
              <a:rPr lang="de-DE" dirty="0"/>
              <a:t> </a:t>
            </a:r>
            <a:r>
              <a:rPr lang="de-DE" dirty="0" err="1"/>
              <a:t>cak</a:t>
            </a:r>
            <a:r>
              <a:rPr lang="de-DE" dirty="0"/>
              <a:t> UCU-TGU </a:t>
            </a:r>
            <a:r>
              <a:rPr lang="de-DE" dirty="0" err="1"/>
              <a:t>jot</a:t>
            </a:r>
            <a:r>
              <a:rPr lang="de-DE" dirty="0"/>
              <a:t> </a:t>
            </a:r>
            <a:r>
              <a:rPr lang="de-DE" dirty="0" err="1"/>
              <a:t>scannow</a:t>
            </a:r>
            <a:r>
              <a:rPr lang="de-DE" dirty="0"/>
              <a:t>. </a:t>
            </a:r>
            <a:r>
              <a:rPr lang="de-DE" dirty="0" err="1"/>
              <a:t>Trens</a:t>
            </a:r>
            <a:r>
              <a:rPr lang="de-DE" dirty="0"/>
              <a:t> </a:t>
            </a:r>
            <a:r>
              <a:rPr lang="de-DE" dirty="0" err="1"/>
              <a:t>roxas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Plokeing</a:t>
            </a:r>
            <a:r>
              <a:rPr lang="de-DE" dirty="0"/>
              <a:t> quert </a:t>
            </a:r>
            <a:r>
              <a:rPr lang="de-DE" dirty="0" err="1"/>
              <a:t>loppe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yop</a:t>
            </a:r>
            <a:r>
              <a:rPr lang="de-DE" dirty="0"/>
              <a:t> </a:t>
            </a:r>
            <a:r>
              <a:rPr lang="de-DE" dirty="0" err="1"/>
              <a:t>prexs</a:t>
            </a:r>
            <a:r>
              <a:rPr lang="de-DE" dirty="0"/>
              <a:t>. </a:t>
            </a:r>
            <a:r>
              <a:rPr lang="de-DE" dirty="0" err="1"/>
              <a:t>Piy</a:t>
            </a:r>
            <a:r>
              <a:rPr lang="de-DE" dirty="0"/>
              <a:t> </a:t>
            </a:r>
            <a:r>
              <a:rPr lang="de-DE" dirty="0" err="1"/>
              <a:t>opher</a:t>
            </a:r>
            <a:r>
              <a:rPr lang="de-DE" dirty="0"/>
              <a:t> </a:t>
            </a:r>
            <a:r>
              <a:rPr lang="de-DE" dirty="0" err="1"/>
              <a:t>hawers</a:t>
            </a:r>
            <a:r>
              <a:rPr lang="de-DE" dirty="0"/>
              <a:t>, </a:t>
            </a:r>
            <a:r>
              <a:rPr lang="de-DE" dirty="0" err="1"/>
              <a:t>eit</a:t>
            </a:r>
            <a:r>
              <a:rPr lang="de-DE" dirty="0"/>
              <a:t> </a:t>
            </a:r>
            <a:r>
              <a:rPr lang="de-DE" dirty="0" err="1"/>
              <a:t>yaggles</a:t>
            </a:r>
            <a:r>
              <a:rPr lang="de-DE" dirty="0"/>
              <a:t> </a:t>
            </a:r>
            <a:r>
              <a:rPr lang="de-DE" dirty="0" err="1"/>
              <a:t>orn</a:t>
            </a:r>
            <a:r>
              <a:rPr lang="de-DE" dirty="0"/>
              <a:t>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sumbloat</a:t>
            </a:r>
            <a:r>
              <a:rPr lang="de-DE" dirty="0"/>
              <a:t> </a:t>
            </a:r>
            <a:r>
              <a:rPr lang="de-DE" dirty="0" err="1"/>
              <a:t>alohe</a:t>
            </a:r>
            <a:r>
              <a:rPr lang="de-DE" dirty="0"/>
              <a:t> </a:t>
            </a:r>
            <a:r>
              <a:rPr lang="de-DE" dirty="0" err="1"/>
              <a:t>plok</a:t>
            </a:r>
            <a:r>
              <a:rPr lang="de-DE" dirty="0"/>
              <a:t>. Su </a:t>
            </a:r>
            <a:r>
              <a:rPr lang="de-DE" dirty="0" err="1"/>
              <a:t>havo</a:t>
            </a:r>
            <a:r>
              <a:rPr lang="de-DE" dirty="0"/>
              <a:t> </a:t>
            </a:r>
            <a:r>
              <a:rPr lang="de-DE" dirty="0" err="1"/>
              <a:t>loasor</a:t>
            </a:r>
            <a:r>
              <a:rPr lang="de-DE" dirty="0"/>
              <a:t> </a:t>
            </a:r>
            <a:r>
              <a:rPr lang="de-DE" dirty="0" err="1"/>
              <a:t>cakso</a:t>
            </a:r>
            <a:r>
              <a:rPr lang="de-DE" dirty="0"/>
              <a:t> </a:t>
            </a:r>
            <a:r>
              <a:rPr lang="de-DE" dirty="0" err="1"/>
              <a:t>tgu</a:t>
            </a:r>
            <a:r>
              <a:rPr lang="de-DE" dirty="0"/>
              <a:t> </a:t>
            </a:r>
            <a:r>
              <a:rPr lang="de-DE" dirty="0" err="1"/>
              <a:t>pwuructs</a:t>
            </a:r>
            <a:r>
              <a:rPr lang="de-DE" dirty="0"/>
              <a:t> </a:t>
            </a:r>
            <a:r>
              <a:rPr lang="de-DE" dirty="0" err="1"/>
              <a:t>tyu</a:t>
            </a:r>
            <a:r>
              <a:rPr lang="de-DE" dirty="0"/>
              <a:t>.</a:t>
            </a:r>
          </a:p>
          <a:p>
            <a:r>
              <a:rPr lang="de-DE" dirty="0" err="1"/>
              <a:t>Trens</a:t>
            </a:r>
            <a:r>
              <a:rPr lang="de-DE" dirty="0"/>
              <a:t> </a:t>
            </a:r>
            <a:r>
              <a:rPr lang="de-DE" dirty="0" err="1"/>
              <a:t>roxas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Plokeing</a:t>
            </a:r>
            <a:r>
              <a:rPr lang="de-DE" dirty="0"/>
              <a:t> quert </a:t>
            </a:r>
            <a:r>
              <a:rPr lang="de-DE" dirty="0" err="1"/>
              <a:t>loppe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yop</a:t>
            </a:r>
            <a:r>
              <a:rPr lang="de-DE" dirty="0"/>
              <a:t> </a:t>
            </a:r>
            <a:r>
              <a:rPr lang="de-DE" dirty="0" err="1"/>
              <a:t>prexs</a:t>
            </a:r>
            <a:r>
              <a:rPr lang="de-DE" dirty="0"/>
              <a:t>. </a:t>
            </a:r>
            <a:r>
              <a:rPr lang="de-DE" dirty="0" err="1"/>
              <a:t>Piy</a:t>
            </a:r>
            <a:r>
              <a:rPr lang="de-DE" dirty="0"/>
              <a:t> </a:t>
            </a:r>
            <a:r>
              <a:rPr lang="de-DE" dirty="0" err="1"/>
              <a:t>opher</a:t>
            </a:r>
            <a:r>
              <a:rPr lang="de-DE" dirty="0"/>
              <a:t> </a:t>
            </a:r>
            <a:r>
              <a:rPr lang="de-DE" dirty="0" err="1"/>
              <a:t>hawers</a:t>
            </a:r>
            <a:r>
              <a:rPr lang="de-DE" dirty="0"/>
              <a:t>, </a:t>
            </a:r>
            <a:r>
              <a:rPr lang="de-DE" dirty="0" err="1"/>
              <a:t>eit</a:t>
            </a:r>
            <a:r>
              <a:rPr lang="de-DE" dirty="0"/>
              <a:t> </a:t>
            </a:r>
            <a:r>
              <a:rPr lang="de-DE" dirty="0" err="1"/>
              <a:t>yaggles</a:t>
            </a:r>
            <a:r>
              <a:rPr lang="de-DE" dirty="0"/>
              <a:t> </a:t>
            </a:r>
            <a:r>
              <a:rPr lang="de-DE" dirty="0" err="1"/>
              <a:t>orn</a:t>
            </a:r>
            <a:r>
              <a:rPr lang="de-DE" dirty="0"/>
              <a:t>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sumbloat</a:t>
            </a:r>
            <a:r>
              <a:rPr lang="de-DE" dirty="0"/>
              <a:t> </a:t>
            </a:r>
            <a:r>
              <a:rPr lang="de-DE" dirty="0" err="1"/>
              <a:t>alohe</a:t>
            </a:r>
            <a:r>
              <a:rPr lang="de-DE" dirty="0"/>
              <a:t> </a:t>
            </a:r>
            <a:r>
              <a:rPr lang="de-DE" dirty="0" err="1"/>
              <a:t>plok</a:t>
            </a:r>
            <a:r>
              <a:rPr lang="de-DE" dirty="0"/>
              <a:t>. Su </a:t>
            </a:r>
            <a:r>
              <a:rPr lang="de-DE" dirty="0" err="1"/>
              <a:t>havo</a:t>
            </a:r>
            <a:r>
              <a:rPr lang="de-DE" dirty="0"/>
              <a:t> </a:t>
            </a:r>
            <a:r>
              <a:rPr lang="de-DE" dirty="0" err="1"/>
              <a:t>loasor</a:t>
            </a:r>
            <a:r>
              <a:rPr lang="de-DE" dirty="0"/>
              <a:t> </a:t>
            </a:r>
            <a:r>
              <a:rPr lang="de-DE" dirty="0" err="1"/>
              <a:t>cakso</a:t>
            </a:r>
            <a:r>
              <a:rPr lang="de-DE" dirty="0"/>
              <a:t> </a:t>
            </a:r>
            <a:r>
              <a:rPr lang="de-DE" dirty="0" err="1"/>
              <a:t>tgu</a:t>
            </a:r>
            <a:r>
              <a:rPr lang="de-DE" dirty="0"/>
              <a:t> </a:t>
            </a:r>
            <a:r>
              <a:rPr lang="de-DE" dirty="0" err="1"/>
              <a:t>pwuructs</a:t>
            </a:r>
            <a:r>
              <a:rPr lang="de-DE" dirty="0"/>
              <a:t> </a:t>
            </a:r>
            <a:r>
              <a:rPr lang="de-DE" dirty="0" err="1"/>
              <a:t>tyu</a:t>
            </a:r>
            <a:r>
              <a:rPr lang="de-DE" dirty="0"/>
              <a:t> </a:t>
            </a:r>
            <a:r>
              <a:rPr lang="de-DE" dirty="0" err="1"/>
              <a:t>InfuBwain</a:t>
            </a:r>
            <a:r>
              <a:rPr lang="de-DE" dirty="0"/>
              <a:t>, </a:t>
            </a:r>
            <a:r>
              <a:rPr lang="de-DE" dirty="0" err="1"/>
              <a:t>ghu</a:t>
            </a:r>
            <a:r>
              <a:rPr lang="de-DE" dirty="0"/>
              <a:t> </a:t>
            </a:r>
            <a:r>
              <a:rPr lang="de-DE" dirty="0" err="1"/>
              <a:t>gill</a:t>
            </a:r>
            <a:r>
              <a:rPr lang="de-DE" dirty="0"/>
              <a:t> </a:t>
            </a:r>
            <a:r>
              <a:rPr lang="de-DE" dirty="0" err="1"/>
              <a:t>nug</a:t>
            </a:r>
            <a:r>
              <a:rPr lang="de-DE" dirty="0"/>
              <a:t> </a:t>
            </a:r>
            <a:r>
              <a:rPr lang="de-DE" dirty="0" err="1"/>
              <a:t>bo</a:t>
            </a:r>
            <a:r>
              <a:rPr lang="de-DE" dirty="0"/>
              <a:t> </a:t>
            </a:r>
            <a:r>
              <a:rPr lang="de-DE" dirty="0" err="1"/>
              <a:t>suloly</a:t>
            </a:r>
            <a:r>
              <a:rPr lang="de-DE" dirty="0"/>
              <a:t> </a:t>
            </a:r>
            <a:r>
              <a:rPr lang="de-DE" dirty="0" err="1"/>
              <a:t>sispunsiblo</a:t>
            </a:r>
            <a:r>
              <a:rPr lang="de-DE" dirty="0"/>
              <a:t> </a:t>
            </a:r>
            <a:r>
              <a:rPr lang="de-DE" dirty="0" err="1"/>
              <a:t>fuw</a:t>
            </a:r>
            <a:r>
              <a:rPr lang="de-DE" dirty="0"/>
              <a:t> </a:t>
            </a:r>
            <a:r>
              <a:rPr lang="de-DE" dirty="0" err="1"/>
              <a:t>cakiw</a:t>
            </a:r>
            <a:r>
              <a:rPr lang="de-DE" dirty="0"/>
              <a:t> </a:t>
            </a:r>
            <a:r>
              <a:rPr lang="de-DE" dirty="0" err="1"/>
              <a:t>salo</a:t>
            </a:r>
            <a:r>
              <a:rPr lang="de-DE" dirty="0"/>
              <a:t> </a:t>
            </a:r>
            <a:r>
              <a:rPr lang="de-DE" dirty="0" err="1"/>
              <a:t>anr</a:t>
            </a:r>
            <a:r>
              <a:rPr lang="de-DE" dirty="0"/>
              <a:t> </a:t>
            </a:r>
            <a:r>
              <a:rPr lang="de-DE" dirty="0" err="1"/>
              <a:t>ristwibutiun</a:t>
            </a:r>
            <a:r>
              <a:rPr lang="de-DE" dirty="0"/>
              <a:t>. Hei </a:t>
            </a:r>
            <a:r>
              <a:rPr lang="de-DE" dirty="0" err="1"/>
              <a:t>muk</a:t>
            </a:r>
            <a:r>
              <a:rPr lang="de-DE" dirty="0"/>
              <a:t> </a:t>
            </a:r>
            <a:r>
              <a:rPr lang="de-DE" dirty="0" err="1"/>
              <a:t>neme</a:t>
            </a:r>
            <a:r>
              <a:rPr lang="de-DE" dirty="0"/>
              <a:t> </a:t>
            </a:r>
            <a:r>
              <a:rPr lang="de-DE" dirty="0" err="1"/>
              <a:t>eis</a:t>
            </a:r>
            <a:r>
              <a:rPr lang="de-DE" dirty="0"/>
              <a:t> </a:t>
            </a:r>
            <a:r>
              <a:rPr lang="de-DE" dirty="0" err="1"/>
              <a:t>loppe</a:t>
            </a:r>
            <a:r>
              <a:rPr lang="de-DE" dirty="0"/>
              <a:t>. </a:t>
            </a:r>
            <a:r>
              <a:rPr lang="de-DE" dirty="0" err="1"/>
              <a:t>Treas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 </a:t>
            </a:r>
            <a:r>
              <a:rPr lang="de-DE" dirty="0" err="1"/>
              <a:t>wankeing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sime</a:t>
            </a:r>
            <a:r>
              <a:rPr lang="de-DE" dirty="0"/>
              <a:t> </a:t>
            </a:r>
            <a:r>
              <a:rPr lang="de-DE" dirty="0" err="1"/>
              <a:t>ploked</a:t>
            </a:r>
            <a:r>
              <a:rPr lang="de-DE" dirty="0"/>
              <a:t> </a:t>
            </a:r>
            <a:r>
              <a:rPr lang="de-DE" dirty="0" err="1"/>
              <a:t>peish</a:t>
            </a:r>
            <a:r>
              <a:rPr lang="de-DE" dirty="0"/>
              <a:t> </a:t>
            </a:r>
            <a:r>
              <a:rPr lang="de-DE" dirty="0" err="1"/>
              <a:t>rof</a:t>
            </a:r>
            <a:r>
              <a:rPr lang="de-DE" dirty="0"/>
              <a:t> </a:t>
            </a:r>
            <a:r>
              <a:rPr lang="de-DE" dirty="0" err="1"/>
              <a:t>phen</a:t>
            </a:r>
            <a:r>
              <a:rPr lang="de-DE" dirty="0"/>
              <a:t> </a:t>
            </a:r>
            <a:r>
              <a:rPr lang="de-DE" dirty="0" err="1"/>
              <a:t>sumbloat</a:t>
            </a:r>
            <a:r>
              <a:rPr lang="de-DE" dirty="0"/>
              <a:t> </a:t>
            </a:r>
            <a:r>
              <a:rPr lang="de-DE" dirty="0" err="1"/>
              <a:t>syug</a:t>
            </a:r>
            <a:r>
              <a:rPr lang="de-DE" dirty="0"/>
              <a:t> si </a:t>
            </a:r>
            <a:r>
              <a:rPr lang="de-DE" dirty="0" err="1"/>
              <a:t>phat</a:t>
            </a:r>
            <a:r>
              <a:rPr lang="de-DE" dirty="0"/>
              <a:t> </a:t>
            </a:r>
            <a:r>
              <a:rPr lang="de-DE" dirty="0" err="1"/>
              <a:t>phey</a:t>
            </a:r>
            <a:r>
              <a:rPr lang="de-DE" dirty="0"/>
              <a:t> </a:t>
            </a:r>
            <a:r>
              <a:rPr lang="de-DE" dirty="0" err="1"/>
              <a:t>gavet</a:t>
            </a:r>
            <a:r>
              <a:rPr lang="de-DE" dirty="0"/>
              <a:t> </a:t>
            </a:r>
            <a:r>
              <a:rPr lang="de-DE" dirty="0" err="1"/>
              <a:t>peish</a:t>
            </a:r>
            <a:r>
              <a:rPr lang="de-DE" dirty="0"/>
              <a:t> </a:t>
            </a:r>
            <a:r>
              <a:rPr lang="de-DE" dirty="0" err="1"/>
              <a:t>ta</a:t>
            </a:r>
            <a:r>
              <a:rPr lang="de-DE" dirty="0"/>
              <a:t> </a:t>
            </a:r>
            <a:r>
              <a:rPr lang="de-DE" dirty="0" err="1"/>
              <a:t>paat</a:t>
            </a:r>
            <a:r>
              <a:rPr lang="de-DE" dirty="0"/>
              <a:t> ein </a:t>
            </a:r>
            <a:r>
              <a:rPr lang="de-DE" dirty="0" err="1"/>
              <a:t>pheeir</a:t>
            </a:r>
            <a:r>
              <a:rPr lang="de-DE" dirty="0"/>
              <a:t> </a:t>
            </a:r>
            <a:r>
              <a:rPr lang="de-DE" dirty="0" err="1"/>
              <a:t>sumbloats</a:t>
            </a:r>
            <a:r>
              <a:rPr lang="de-DE" dirty="0"/>
              <a:t>.</a:t>
            </a:r>
          </a:p>
        </p:txBody>
      </p:sp>
      <p:sp>
        <p:nvSpPr>
          <p:cNvPr id="113" name="Rectangle 3"/>
          <p:cNvSpPr txBox="1"/>
          <p:nvPr/>
        </p:nvSpPr>
        <p:spPr>
          <a:xfrm>
            <a:off x="3936287" y="16632385"/>
            <a:ext cx="5843426" cy="406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This could be a place for your table.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D11CA3AC-5C64-4AC2-BB72-25ADA7992426}"/>
              </a:ext>
            </a:extLst>
          </p:cNvPr>
          <p:cNvSpPr txBox="1"/>
          <p:nvPr/>
        </p:nvSpPr>
        <p:spPr>
          <a:xfrm>
            <a:off x="7061250" y="6499753"/>
            <a:ext cx="5843426" cy="406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This could be a place for your </a:t>
            </a:r>
            <a:r>
              <a:rPr lang="de-DE" dirty="0" err="1"/>
              <a:t>pictures</a:t>
            </a:r>
            <a:endParaRPr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CE5B5549-AAB3-4607-B10C-861EB98CC32C}"/>
              </a:ext>
            </a:extLst>
          </p:cNvPr>
          <p:cNvSpPr txBox="1"/>
          <p:nvPr/>
        </p:nvSpPr>
        <p:spPr>
          <a:xfrm>
            <a:off x="7062839" y="3656426"/>
            <a:ext cx="5843426" cy="241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/>
              <a:t>Duis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irure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reprehenderit</a:t>
            </a:r>
            <a:r>
              <a:rPr lang="de-DE" dirty="0"/>
              <a:t> in </a:t>
            </a:r>
            <a:r>
              <a:rPr lang="de-DE" dirty="0" err="1"/>
              <a:t>voluptate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molestaie</a:t>
            </a:r>
            <a:r>
              <a:rPr lang="de-DE" dirty="0"/>
              <a:t> </a:t>
            </a:r>
            <a:r>
              <a:rPr lang="de-DE" dirty="0" err="1"/>
              <a:t>cillum</a:t>
            </a:r>
            <a:r>
              <a:rPr lang="de-DE" dirty="0"/>
              <a:t>. Tia non ob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soluad</a:t>
            </a:r>
            <a:r>
              <a:rPr lang="de-DE" dirty="0"/>
              <a:t> </a:t>
            </a:r>
            <a:r>
              <a:rPr lang="de-DE" dirty="0" err="1"/>
              <a:t>incommod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 </a:t>
            </a:r>
            <a:r>
              <a:rPr lang="de-DE" dirty="0" err="1"/>
              <a:t>egen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</a:t>
            </a:r>
            <a:r>
              <a:rPr lang="de-DE" dirty="0" err="1"/>
              <a:t>improb</a:t>
            </a:r>
            <a:r>
              <a:rPr lang="de-DE" dirty="0"/>
              <a:t> </a:t>
            </a:r>
            <a:r>
              <a:rPr lang="de-DE" dirty="0" err="1"/>
              <a:t>fugiend</a:t>
            </a:r>
            <a:r>
              <a:rPr lang="de-DE" dirty="0"/>
              <a:t>. </a:t>
            </a:r>
            <a:r>
              <a:rPr lang="de-DE" dirty="0" err="1"/>
              <a:t>Officia</a:t>
            </a:r>
            <a:r>
              <a:rPr lang="de-DE" dirty="0"/>
              <a:t> </a:t>
            </a:r>
            <a:r>
              <a:rPr lang="de-DE" dirty="0" err="1"/>
              <a:t>deserunt</a:t>
            </a:r>
            <a:r>
              <a:rPr lang="de-DE" dirty="0"/>
              <a:t> </a:t>
            </a:r>
            <a:r>
              <a:rPr lang="de-DE" dirty="0" err="1"/>
              <a:t>mollit</a:t>
            </a:r>
            <a:r>
              <a:rPr lang="de-DE" dirty="0"/>
              <a:t> </a:t>
            </a:r>
            <a:r>
              <a:rPr lang="de-DE" dirty="0" err="1"/>
              <a:t>anim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laborum</a:t>
            </a:r>
            <a:r>
              <a:rPr lang="de-DE" dirty="0"/>
              <a:t> Et </a:t>
            </a:r>
            <a:r>
              <a:rPr lang="de-DE" dirty="0" err="1"/>
              <a:t>harumd</a:t>
            </a:r>
            <a:r>
              <a:rPr lang="de-DE" dirty="0"/>
              <a:t> </a:t>
            </a:r>
            <a:r>
              <a:rPr lang="de-DE" dirty="0" err="1"/>
              <a:t>dereud</a:t>
            </a:r>
            <a:r>
              <a:rPr lang="de-DE" dirty="0"/>
              <a:t> </a:t>
            </a:r>
            <a:r>
              <a:rPr lang="de-DE" dirty="0" err="1"/>
              <a:t>facilis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er </a:t>
            </a:r>
            <a:r>
              <a:rPr lang="de-DE" dirty="0" err="1"/>
              <a:t>expedit</a:t>
            </a:r>
            <a:r>
              <a:rPr lang="de-DE" dirty="0"/>
              <a:t> </a:t>
            </a:r>
            <a:r>
              <a:rPr lang="de-DE" dirty="0" err="1"/>
              <a:t>distinct</a:t>
            </a:r>
            <a:r>
              <a:rPr lang="de-DE" dirty="0"/>
              <a:t>.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pecun</a:t>
            </a:r>
            <a:r>
              <a:rPr lang="de-DE" dirty="0"/>
              <a:t> </a:t>
            </a:r>
            <a:r>
              <a:rPr lang="de-DE" dirty="0" err="1"/>
              <a:t>modut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nonor</a:t>
            </a:r>
            <a:r>
              <a:rPr lang="de-DE" dirty="0"/>
              <a:t> et </a:t>
            </a:r>
            <a:r>
              <a:rPr lang="de-DE" dirty="0" err="1"/>
              <a:t>imper</a:t>
            </a:r>
            <a:r>
              <a:rPr lang="de-DE" dirty="0"/>
              <a:t> </a:t>
            </a:r>
            <a:r>
              <a:rPr lang="de-DE" dirty="0" err="1"/>
              <a:t>ned</a:t>
            </a:r>
            <a:r>
              <a:rPr lang="de-DE" dirty="0"/>
              <a:t> </a:t>
            </a:r>
            <a:r>
              <a:rPr lang="de-DE" dirty="0" err="1"/>
              <a:t>libidig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</a:t>
            </a:r>
            <a:r>
              <a:rPr lang="de-DE" dirty="0"/>
              <a:t> </a:t>
            </a:r>
            <a:r>
              <a:rPr lang="de-DE" dirty="0" err="1"/>
              <a:t>mmodo</a:t>
            </a:r>
            <a:r>
              <a:rPr lang="de-DE" dirty="0"/>
              <a:t> </a:t>
            </a:r>
            <a:r>
              <a:rPr lang="de-DE" dirty="0" err="1"/>
              <a:t>consequet</a:t>
            </a:r>
            <a:r>
              <a:rPr lang="de-DE" dirty="0"/>
              <a:t>. </a:t>
            </a:r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46" y="484778"/>
            <a:ext cx="2891481" cy="822838"/>
          </a:xfrm>
          <a:prstGeom prst="rect">
            <a:avLst/>
          </a:prstGeom>
        </p:spPr>
      </p:pic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83176"/>
              </p:ext>
            </p:extLst>
          </p:nvPr>
        </p:nvGraphicFramePr>
        <p:xfrm>
          <a:off x="5881816" y="299698"/>
          <a:ext cx="1952368" cy="127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5" imgW="8319960" imgH="5870520" progId="AcroExch.Document.DC">
                  <p:embed/>
                </p:oleObj>
              </mc:Choice>
              <mc:Fallback>
                <p:oleObj name="Acrobat Document" r:id="rId5" imgW="8319960" imgH="5870520" progId="AcroExch.Document.DC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816" y="299698"/>
                        <a:ext cx="1952368" cy="1274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rázek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5" y="506330"/>
            <a:ext cx="882094" cy="822941"/>
          </a:xfrm>
          <a:prstGeom prst="rect">
            <a:avLst/>
          </a:prstGeom>
        </p:spPr>
      </p:pic>
      <p:pic>
        <p:nvPicPr>
          <p:cNvPr id="20" name="Obrázek 19" descr="logo ASVS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56" y="616645"/>
            <a:ext cx="1783596" cy="7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http://www.socialniprace.cz/Grafika/log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760" y="707568"/>
            <a:ext cx="2064626" cy="55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">
  <a:themeElements>
    <a:clrScheme name="Layo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Layout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Layo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yout">
  <a:themeElements>
    <a:clrScheme name="Layo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Layout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Layo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sDocumentTypeId xmlns="eb3f7de7-c935-4ca6-a12c-1f73773710e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D7C69A2F5544CBED797FA5720F3D6" ma:contentTypeVersion="10" ma:contentTypeDescription="Create a new document." ma:contentTypeScope="" ma:versionID="1f0341efeb88cde60c32d590786b756f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0e39f04a-a3dd-439b-8e79-f536d67e5315" targetNamespace="http://schemas.microsoft.com/office/2006/metadata/properties" ma:root="true" ma:fieldsID="580664181be5f89321ffd1d3b84e032d" ns1:_="" ns2:_="" ns3:_="">
    <xsd:import namespace="http://schemas.microsoft.com/sharepoint/v3"/>
    <xsd:import namespace="eb3f7de7-c935-4ca6-a12c-1f73773710ec"/>
    <xsd:import namespace="0e39f04a-a3dd-439b-8e79-f536d67e531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9f04a-a3dd-439b-8e79-f536d67e5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28B38-219B-4FAE-B067-6BDE781D7F18}">
  <ds:schemaRefs>
    <ds:schemaRef ds:uri="http://schemas.microsoft.com/sharepoint/v3"/>
    <ds:schemaRef ds:uri="http://schemas.microsoft.com/office/2006/documentManagement/types"/>
    <ds:schemaRef ds:uri="eb3f7de7-c935-4ca6-a12c-1f73773710ec"/>
    <ds:schemaRef ds:uri="http://purl.org/dc/dcmitype/"/>
    <ds:schemaRef ds:uri="0e39f04a-a3dd-439b-8e79-f536d67e531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E11BAF-FF5B-4E0C-9A99-7542590308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093446-3DF1-446D-B909-9D757B83D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0e39f04a-a3dd-439b-8e79-f536d67e5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718</Words>
  <Application>Microsoft Office PowerPoint</Application>
  <PresentationFormat>Vlastní</PresentationFormat>
  <Paragraphs>14</Paragraphs>
  <Slides>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3" baseType="lpstr">
      <vt:lpstr>Layout</vt:lpstr>
      <vt:lpstr>Acrobat Document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Adam Wojtkowski</dc:creator>
  <cp:lastModifiedBy>katedra</cp:lastModifiedBy>
  <cp:revision>14</cp:revision>
  <dcterms:modified xsi:type="dcterms:W3CDTF">2020-07-11T20:41:17Z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0x010100B9CD7C69A2F5544CBED797FA5720F3D6</vt:lpwstr>
  </property>
</Properties>
</file>